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  <p:embeddedFont>
      <p:font typeface="Playfair Display Bold" panose="020B0604020202020204" charset="0"/>
      <p:regular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12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815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872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93821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50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554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97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694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8739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662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353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6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369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65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639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115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92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26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833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01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0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570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192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821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980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717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573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936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5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641038"/>
            <a:ext cx="7683341" cy="2699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50"/>
              </a:lnSpc>
              <a:buNone/>
            </a:pPr>
            <a:r>
              <a:rPr lang="en-US" sz="5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 Futuro dos Sistemas Distribuídos: Tendências e Desafios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730329" y="4653201"/>
            <a:ext cx="7683341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seminário explorará as tendências e desafios que moldam o futuro dos sistemas distribuídos. Abordaremos as tecnologias emergentes que impulsionam a evolução desses sistemas, bem como os desafios de segurança, escalabilidade e interoperabilidade que precisam ser enfrentados.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0329" y="6238875"/>
            <a:ext cx="333851" cy="333851"/>
          </a:xfrm>
          <a:prstGeom prst="roundRect">
            <a:avLst>
              <a:gd name="adj" fmla="val 27386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68479" y="6223278"/>
            <a:ext cx="2177415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8284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Interoperabilidade e Integração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4486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Interoperabilidade de Plataformas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capacidade dos sistemas distribuídos de se comunicar e interagir com outros sistemas e plataformas.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Integração de Sistemas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união de diferentes sistemas para criar soluções abrangentes e eficientes.</a:t>
            </a:r>
            <a:endParaRPr lang="en-US" sz="175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577334F-4887-551A-C426-553F78546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159" y="7408546"/>
            <a:ext cx="1781175" cy="7739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785CE1E-1C3C-8E3C-9807-3C17F3F18B65}"/>
              </a:ext>
            </a:extLst>
          </p:cNvPr>
          <p:cNvSpPr txBox="1"/>
          <p:nvPr/>
        </p:nvSpPr>
        <p:spPr>
          <a:xfrm>
            <a:off x="497305" y="1315453"/>
            <a:ext cx="1232033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/>
              <a:t>Perspectivas Futuras do Sistema Distribuído</a:t>
            </a:r>
            <a:r>
              <a:rPr lang="pt-BR" sz="4400" dirty="0"/>
              <a:t> </a:t>
            </a:r>
          </a:p>
          <a:p>
            <a:endParaRPr lang="pt-BR" sz="4400" dirty="0"/>
          </a:p>
          <a:p>
            <a:r>
              <a:rPr lang="pt-BR" sz="4000" dirty="0">
                <a:latin typeface="+mj-lt"/>
              </a:rPr>
              <a:t>O sistema distribuído continuará a evoluir com o desenvolvimento de novas tecnologias e a crescente demanda por soluções escaláveis e resilientes. Novos desafios e oportunidades surgirão, demandando inovação e adaptação </a:t>
            </a:r>
          </a:p>
        </p:txBody>
      </p:sp>
    </p:spTree>
    <p:extLst>
      <p:ext uri="{BB962C8B-B14F-4D97-AF65-F5344CB8AC3E}">
        <p14:creationId xmlns:p14="http://schemas.microsoft.com/office/powerpoint/2010/main" val="36721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52870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Introdução aos Sistemas Distribuídos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871" y="2641402"/>
            <a:ext cx="3752136" cy="2821186"/>
          </a:xfrm>
          <a:prstGeom prst="roundRect">
            <a:avLst>
              <a:gd name="adj" fmla="val 1090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08777" y="2846308"/>
            <a:ext cx="291941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Conceitos Fundamentais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777" y="3289578"/>
            <a:ext cx="3342322" cy="196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Abordaremos os conceitos chave de sistemas distribuídos, como comunicação entre processos, consistência de dados, tolerância a falhas e gerenciamento de recursos.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913" y="2641402"/>
            <a:ext cx="3752136" cy="2821186"/>
          </a:xfrm>
          <a:prstGeom prst="roundRect">
            <a:avLst>
              <a:gd name="adj" fmla="val 1090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0365819" y="284630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Arquiteturas Comuns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5819" y="3289578"/>
            <a:ext cx="3342322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Examinaremos diferentes arquiteturas de sistemas distribuídos, incluindo cliente-servidor, peer-to-peer e sistemas baseados em nuvem.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871" y="5667494"/>
            <a:ext cx="7709059" cy="1509117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408777" y="5872401"/>
            <a:ext cx="265973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Aplicações e Exemplos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8777" y="6315670"/>
            <a:ext cx="729924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Exploraremos uma variedade de aplicações de sistemas distribuídos, como bancos de dados, redes sociais e sistemas de e-commerce.</a:t>
            </a:r>
            <a:endParaRPr lang="en-US" sz="1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6C695F-C310-D8CC-AB64-ECA992C2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282" y="7619880"/>
            <a:ext cx="1781175" cy="609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93182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Evolução dos Sistemas Distribuídos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240" y="2207062"/>
            <a:ext cx="22860" cy="5329357"/>
          </a:xfrm>
          <a:prstGeom prst="roundRect">
            <a:avLst>
              <a:gd name="adj" fmla="val 128185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1173540" y="263497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756940" y="24267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920532" y="2499955"/>
            <a:ext cx="11227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090" y="24023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Era dos Mainframes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090" y="2824639"/>
            <a:ext cx="640925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primeiros sistemas distribuídos eram centrados em mainframes que compartilhavam recursos e dados através de terminais remotos.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540" y="4268153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56940" y="405991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900053" y="4133136"/>
            <a:ext cx="15323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090" y="4035504"/>
            <a:ext cx="327731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Arquitetura Cliente-Servidor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090" y="4457819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ascensão da internet impulsionou a adoção da arquitetura cliente-servidor, onde servidores centralizados fornecem serviços a vários clientes.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540" y="621387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940" y="60056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905173" y="6078855"/>
            <a:ext cx="142994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090" y="5981224"/>
            <a:ext cx="38489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Distribuída Moderna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090" y="6403538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computação em nuvem, a Internet das Coisas e a computação de borda estão redefinindo os sistemas distribuídos, com novos desafios e oportunidades.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3169920"/>
            <a:ext cx="555676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Tendências Emergentes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160" y="4338280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881301" y="4414480"/>
            <a:ext cx="1168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1481" y="4338280"/>
            <a:ext cx="276903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em Nuvem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71481" y="477762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computação em nuvem oferece recursos sob demanda, escalabilidade e flexibilidade, impulsionando o desenvolvimento de sistemas distribuídos complexos.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760" y="4338280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7565588" y="4414480"/>
            <a:ext cx="15942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77081" y="4338280"/>
            <a:ext cx="286476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Internet das Coisas (IoT)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77081" y="477762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proliferação de dispositivos conectados está gerando novos desafios e oportunidades para sistemas distribuídos, com foco na interconexão e troca de dados.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160" y="6184821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865346" y="6261021"/>
            <a:ext cx="14882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1481" y="6184821"/>
            <a:ext cx="259151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de Borda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71481" y="662416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computação de borda processa dados mais próximos ao usuário final, oferecendo menor latência e maior segurança para aplicações em tempo real.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6760" y="6184821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7564874" y="6261021"/>
            <a:ext cx="16097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77081" y="6184821"/>
            <a:ext cx="296322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Inteligência Artificial (IA)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077081" y="662416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IA está impulsionando a criação de sistemas distribuídos mais inteligentes, capazes de aprender, se adaptar e tomar decisões complexas em tempo real.</a:t>
            </a:r>
            <a:endParaRPr lang="en-US" sz="16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D7F98DC-D677-EA36-FB91-E6E29AB9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225" y="7443537"/>
            <a:ext cx="1781175" cy="7860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663"/>
            <a:ext cx="6181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em Nuvem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Modelos de Nuvem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35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Existem vários modelos de nuvem, como SaaS, PaaS e IaaS, cada um com suas características e vantagens.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5026343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como serviço (SaaS)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468541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Plataforma como serviço (PaaS)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910739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Infraestrutura como serviço (IaaS)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Serviços em Nuvem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3356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serviços em nuvem oferecem uma ampla gama de recursos, como armazenamento, computação, bancos de dados, análise de dados e segurança.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Vantagens da Nuvem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37335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computação em nuvem oferece escalabilidade, flexibilidade, baixo custo e acesso a recursos avançados.</a:t>
            </a:r>
            <a:endParaRPr lang="en-US" sz="17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64F4B52-22B8-5654-7483-A4637C50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02" y="7267073"/>
            <a:ext cx="1781175" cy="9224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6156484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Internet das Coisas (IoT)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30796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Dispositivos Conectados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IoT inclui uma ampla variedade de dispositivos, como sensores, atuadores, dispositivos vestíveis e dispositivos domésticos inteligentes.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Coleta de Dados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dispositivos IoT coletam dados em tempo real sobre o ambiente, usuários e atividades, gerando grandes volumes de dados.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74142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Análise e Tomada de Decisões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análise de dados da IoT permite a tomada de decisões inteligentes, otimização de processos e desenvolvimento de novos serviços.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CA3BB3B-D02C-E1A9-21E9-03F63D011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5057" y="7541180"/>
            <a:ext cx="1781175" cy="668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2444"/>
            <a:ext cx="6055995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Edge e Fog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4382095"/>
            <a:ext cx="13087112" cy="3242786"/>
          </a:xfrm>
          <a:prstGeom prst="roundRect">
            <a:avLst>
              <a:gd name="adj" fmla="val 10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9264" y="4389715"/>
            <a:ext cx="13071872" cy="6242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9649" y="452961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Edge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39395" y="452961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Computação Fog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779264" y="5013960"/>
            <a:ext cx="13071872" cy="63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99649" y="5153858"/>
            <a:ext cx="609135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Processamento de dados próximo ao usuário final.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9395" y="5153858"/>
            <a:ext cx="609135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Camada intermediária entre a edge e a nuvem.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9264" y="5646539"/>
            <a:ext cx="13071872" cy="985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99649" y="5786438"/>
            <a:ext cx="609135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Baixa latência para aplicações em tempo real.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9395" y="5786438"/>
            <a:ext cx="6091357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Agregação e filtragem de dados antes de serem enviados para a nuvem.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9264" y="6631900"/>
            <a:ext cx="13071872" cy="9853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99649" y="6771799"/>
            <a:ext cx="609135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para aplicações de IoT e automação industrial.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39395" y="6771799"/>
            <a:ext cx="6091357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Suporta aplicações com requisitos de computação mais complexos.</a:t>
            </a:r>
            <a:endParaRPr lang="en-US" sz="17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3920B87-55EC-D3BA-8AD1-139FD6BB6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326" y="7477362"/>
            <a:ext cx="1781175" cy="7308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726" y="600908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Desafios de Segurança e Privacidade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6" y="2162770"/>
            <a:ext cx="503753" cy="503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1726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Segurança de Dados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1726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proteção de dados sensíveis e a prevenção de ataques cibernéticos são desafios críticos em sistemas distribuídos.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490" y="2162770"/>
            <a:ext cx="503753" cy="503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490" y="2867978"/>
            <a:ext cx="269200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Privacidade do Usuário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490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coleta e o uso de dados pessoais exigem mecanismos robustos para garantir a privacidade e o consentimento do usuário.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726" y="5197912"/>
            <a:ext cx="503753" cy="5037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1726" y="5903119"/>
            <a:ext cx="312336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Autenticação e Autorização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1726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autenticação e autorização adequadas garantem que apenas usuários autorizados acessem recursos e dados sensíveis.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490" y="5197912"/>
            <a:ext cx="503753" cy="5037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9490" y="5903119"/>
            <a:ext cx="292548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Gerenciamento de Riscos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09490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identificação e mitigação de vulnerabilidades de segurança são essenciais para proteger os sistemas distribuídos contra ameaças.</a:t>
            </a:r>
            <a:endParaRPr lang="en-US" sz="155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57E4C6A-987F-FF46-FA0E-09AD0702C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3117" y="7628573"/>
            <a:ext cx="1781175" cy="6040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541895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Escalabilidade e Desempenho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1038939" y="2300288"/>
            <a:ext cx="1266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327279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Escalabilidade Horizontal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adição de mais nós ao sistema para lidar com o aumento do volume de dados e usuários.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1015722" y="4143732"/>
            <a:ext cx="1729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87583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Escalabilidade Vertical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Aumentar os recursos de cada nó, como CPU, memória e armazenamento, para melhorar o desempenho.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1556" y="5987177"/>
            <a:ext cx="16144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354008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Otimização de Desempenho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Otimizar a comunicação entre os nós, reduzir a latência e melhorar a eficiência do sistema.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</TotalTime>
  <Words>802</Words>
  <Application>Microsoft Office PowerPoint</Application>
  <PresentationFormat>Personalizar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Wingdings 3</vt:lpstr>
      <vt:lpstr>Arial</vt:lpstr>
      <vt:lpstr>Open Sans</vt:lpstr>
      <vt:lpstr>Century Gothic</vt:lpstr>
      <vt:lpstr>Playfair Display Bold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André crispim de oliveira Oliveira</cp:lastModifiedBy>
  <cp:revision>2</cp:revision>
  <dcterms:created xsi:type="dcterms:W3CDTF">2024-09-29T13:40:45Z</dcterms:created>
  <dcterms:modified xsi:type="dcterms:W3CDTF">2024-09-29T14:01:30Z</dcterms:modified>
</cp:coreProperties>
</file>